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55899-F2B2-45D2-9ACE-794257B2E4CF}" type="datetimeFigureOut">
              <a:rPr lang="en-US" smtClean="0"/>
              <a:pPr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D1897-622E-4CFF-808C-46454F3064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elcome-bl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6846"/>
            <a:ext cx="9144000" cy="47043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1" y="533400"/>
            <a:ext cx="2667000" cy="4007787"/>
            <a:chOff x="228601" y="533400"/>
            <a:chExt cx="2667000" cy="4007787"/>
          </a:xfrm>
        </p:grpSpPr>
        <p:pic>
          <p:nvPicPr>
            <p:cNvPr id="4" name="Picture 3" descr="mark zukar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1" y="533400"/>
              <a:ext cx="2667000" cy="4007787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762000" y="3886200"/>
              <a:ext cx="16482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মার্ক জাকারবার্গ</a:t>
              </a:r>
              <a:endParaRPr lang="en-US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048000" y="2133600"/>
            <a:ext cx="5521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হার্ভাড বিশ্ববিদ্যালয়ের শিক্ষার্থী ছিলেন।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জনপ্রীয় সামাজিক যোগাযোগের মাধ্যম ফেসবুকের জনক।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990600"/>
            <a:ext cx="2895600" cy="6397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85900" y="2362200"/>
            <a:ext cx="6172200" cy="1752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তথ্য ও</a:t>
            </a:r>
            <a:r>
              <a:rPr kumimoji="0" lang="bn-BD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যোগাযোগ প্রযুক্তিতে কার অবদান সবচেয়ে বেশী ও কেন?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429000" y="990600"/>
            <a:ext cx="3048000" cy="6397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133600"/>
            <a:ext cx="8382000" cy="6397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1" i="0" u="none" strike="noStrike" kern="120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চার্লস</a:t>
            </a:r>
            <a:r>
              <a:rPr kumimoji="0" lang="bn-BD" sz="3200" b="1" i="0" u="none" strike="noStrike" kern="120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ব্যাবেজ ও অ্যাডা লাভলেস এর মধ্যে ৩ করে পার্থক্য লেখ।</a:t>
            </a:r>
            <a:endParaRPr kumimoji="0" lang="en-US" sz="3200" b="1" i="0" u="none" strike="noStrike" kern="120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38600" y="990600"/>
            <a:ext cx="2133600" cy="6397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43000" y="3048000"/>
            <a:ext cx="7315200" cy="685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Internet Protocol </a:t>
            </a:r>
            <a:r>
              <a:rPr lang="bn-BD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কী?</a:t>
            </a:r>
            <a:endParaRPr kumimoji="0" lang="en-US" sz="44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38600" y="990600"/>
            <a:ext cx="1981200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1981200"/>
            <a:ext cx="8763000" cy="1524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১। বর্তমান বিশ্বে জনপ্রিয় সামাজিক যোগাযোগের মাধ্যম কোনটি?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২। </a:t>
            </a:r>
            <a:r>
              <a:rPr kumimoji="0" lang="en-US" sz="28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Facebook</a:t>
            </a:r>
            <a:r>
              <a:rPr kumimoji="0" lang="en-US" sz="28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lang="bn-BD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এর জনক কে?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৩। </a:t>
            </a:r>
            <a:r>
              <a:rPr kumimoji="0" lang="en-US" sz="28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www</a:t>
            </a:r>
            <a:r>
              <a:rPr kumimoji="0" lang="bn-BD" sz="28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এর জনক কে?</a:t>
            </a:r>
            <a:endParaRPr kumimoji="0" lang="en-US" sz="28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038600" y="990600"/>
            <a:ext cx="2209800" cy="6397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1905000"/>
            <a:ext cx="8382000" cy="10668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তথ্য</a:t>
            </a: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ও যোগাযোগ প্রযুক্তির বিকাশে উইলিয়াম হেনরি বিল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গেটস এর অবদান মূল্যায়ন কর।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667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1676400"/>
            <a:ext cx="6248400" cy="31547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6248400" cy="1066800"/>
          </a:xfrm>
        </p:spPr>
        <p:style>
          <a:lnRef idx="0">
            <a:schemeClr val="accent3"/>
          </a:lnRef>
          <a:fillRef idx="1002">
            <a:schemeClr val="lt2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n-BD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7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28600" y="1447800"/>
            <a:ext cx="6477000" cy="5105400"/>
            <a:chOff x="228600" y="1447800"/>
            <a:chExt cx="6477000" cy="5105400"/>
          </a:xfrm>
        </p:grpSpPr>
        <p:pic>
          <p:nvPicPr>
            <p:cNvPr id="6" name="Picture 5" descr="imates.jpg"/>
            <p:cNvPicPr>
              <a:picLocks noChangeAspect="1"/>
            </p:cNvPicPr>
            <p:nvPr/>
          </p:nvPicPr>
          <p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 l="20833" r="21667"/>
            <a:stretch>
              <a:fillRect/>
            </a:stretch>
          </p:blipFill>
          <p:spPr>
            <a:xfrm>
              <a:off x="228600" y="1447800"/>
              <a:ext cx="6400800" cy="51054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5" name="TextBox 4"/>
            <p:cNvSpPr txBox="1"/>
            <p:nvPr/>
          </p:nvSpPr>
          <p:spPr>
            <a:xfrm>
              <a:off x="1143000" y="3276600"/>
              <a:ext cx="55626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মো: নুর কুতুবুল আলম</a:t>
              </a:r>
            </a:p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কম্পিউটার শিক্ষক</a:t>
              </a:r>
            </a:p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শাপলাকলি আদর্শ মাধ্যমিক বিদ্যালয়</a:t>
              </a:r>
            </a:p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জীবননগর, চুয়াডাঙ্গা</a:t>
              </a:r>
            </a:p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মোবাইল: ০১৯১৩২০৭১৩০</a:t>
              </a:r>
            </a:p>
            <a:p>
              <a:pPr algn="ctr"/>
              <a:r>
                <a:rPr lang="bn-BD" sz="24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ই-মেইল: </a:t>
              </a:r>
              <a:r>
                <a:rPr lang="en-US" sz="24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arenacomputer1@gmail.com</a:t>
              </a:r>
              <a:endParaRPr lang="en-US" sz="24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9" name="Picture 8" descr="DSC017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2692" y="381000"/>
            <a:ext cx="2641308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228600"/>
            <a:ext cx="2840965" cy="2895600"/>
          </a:xfrm>
          <a:prstGeom prst="rect">
            <a:avLst/>
          </a:prstGeom>
        </p:spPr>
      </p:pic>
      <p:pic>
        <p:nvPicPr>
          <p:cNvPr id="5" name="Picture 4" descr="index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310423" cy="2514600"/>
          </a:xfrm>
          <a:prstGeom prst="rect">
            <a:avLst/>
          </a:prstGeom>
        </p:spPr>
      </p:pic>
      <p:pic>
        <p:nvPicPr>
          <p:cNvPr id="6" name="Picture 5" descr="maxoe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886200"/>
            <a:ext cx="2743200" cy="2682777"/>
          </a:xfrm>
          <a:prstGeom prst="rect">
            <a:avLst/>
          </a:prstGeom>
        </p:spPr>
      </p:pic>
      <p:pic>
        <p:nvPicPr>
          <p:cNvPr id="7" name="Picture 6" descr="jogodi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3657600"/>
            <a:ext cx="2362200" cy="2784429"/>
          </a:xfrm>
          <a:prstGeom prst="rect">
            <a:avLst/>
          </a:prstGeom>
        </p:spPr>
      </p:pic>
      <p:pic>
        <p:nvPicPr>
          <p:cNvPr id="8" name="Picture 7" descr="steave job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600" y="1981200"/>
            <a:ext cx="3081670" cy="2819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25908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Charles Babbage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2209800"/>
            <a:ext cx="1823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</a:rPr>
              <a:t>Ada</a:t>
            </a:r>
            <a:r>
              <a:rPr lang="en-US" sz="2400" dirty="0" smtClean="0">
                <a:solidFill>
                  <a:srgbClr val="FFFF00"/>
                </a:solidFill>
              </a:rPr>
              <a:t> Lovelace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791200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জেমস ক্লার্ক ম্যাক্সওয়েল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0400" y="5943600"/>
            <a:ext cx="1632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জগদীশ চন্দ্র বসু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76066" y="4267200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স্টিভ জবস্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05676" y="304800"/>
            <a:ext cx="2754268" cy="3200400"/>
            <a:chOff x="605676" y="304800"/>
            <a:chExt cx="2754268" cy="3200400"/>
          </a:xfrm>
        </p:grpSpPr>
        <p:pic>
          <p:nvPicPr>
            <p:cNvPr id="4" name="Picture 3" descr="samue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9600" y="304800"/>
              <a:ext cx="2750344" cy="32004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05676" y="2819400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রেমন্ড স্যামুয়েল টমিলনসন</a:t>
              </a:r>
              <a:endPara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8" name="Picture 7" descr="timoth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81000"/>
            <a:ext cx="4572000" cy="27432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962400" y="3276600"/>
            <a:ext cx="3962400" cy="2667000"/>
            <a:chOff x="3962400" y="3276600"/>
            <a:chExt cx="3962400" cy="2667000"/>
          </a:xfrm>
        </p:grpSpPr>
        <p:pic>
          <p:nvPicPr>
            <p:cNvPr id="6" name="Picture 5" descr="bill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62400" y="3276600"/>
              <a:ext cx="3962400" cy="2636797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648200" y="5420380"/>
              <a:ext cx="1301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solidFill>
                    <a:srgbClr val="FF0000"/>
                  </a:solidFill>
                  <a:latin typeface="NikoshLightBAN" pitchFamily="2" charset="0"/>
                  <a:cs typeface="NikoshLightBAN" pitchFamily="2" charset="0"/>
                </a:rPr>
                <a:t>বিল গেটস</a:t>
              </a:r>
              <a:endParaRPr lang="en-US" sz="2800" dirty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676400"/>
            <a:ext cx="83058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ছবিগুলো কাদের? তাদের কিসে অবদান আছে?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457200"/>
            <a:ext cx="6096000" cy="76944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বিষয়: তথ্য ও যোগাযোগ প্রযুক্তি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1524000"/>
            <a:ext cx="41148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শ্রেণি- নবম	প্রথম অধ্যায়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2590800"/>
            <a:ext cx="5410200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তথ্য ও যোগাযোগ প্রযুক্তি এবং বাংলাদেশ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505200"/>
            <a:ext cx="86106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পাঠ: তথ্য ও যোগাযোগ প্রযুক্তির বিকাশে উল্লেখযোগ্য ব্যক্তিত্ব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52400" y="228600"/>
            <a:ext cx="3657600" cy="3727938"/>
            <a:chOff x="152400" y="228600"/>
            <a:chExt cx="3657600" cy="3727938"/>
          </a:xfrm>
        </p:grpSpPr>
        <p:pic>
          <p:nvPicPr>
            <p:cNvPr id="4" name="Picture 3" descr="index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228600"/>
              <a:ext cx="3657600" cy="3727938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914400" y="3486090"/>
              <a:ext cx="2133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</a:rPr>
                <a:t>Charles Babbage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038600" y="533400"/>
            <a:ext cx="47371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ইংরেজ প্রকৌশলী ও গণিতবিদ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১৮৩৩ সাল। গণনার জন্য ডিফারেন্স ইঞ্জিন ও এনালিটিক্যাল ইঞ্জিন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তৈরী করেন।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(১৭৯১-১৮৭১ পর্যন্ত।)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943600" y="2895600"/>
            <a:ext cx="3010551" cy="3276600"/>
            <a:chOff x="5943600" y="2895600"/>
            <a:chExt cx="3010551" cy="3276600"/>
          </a:xfrm>
        </p:grpSpPr>
        <p:pic>
          <p:nvPicPr>
            <p:cNvPr id="8" name="Picture 7" descr="index1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2895600"/>
              <a:ext cx="3010551" cy="32766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781800" y="5638800"/>
              <a:ext cx="18233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</a:rPr>
                <a:t>Ada</a:t>
              </a:r>
              <a:r>
                <a:rPr lang="en-US" sz="2400" dirty="0" smtClean="0">
                  <a:solidFill>
                    <a:srgbClr val="FFFF00"/>
                  </a:solidFill>
                </a:rPr>
                <a:t> Lovelace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4038600"/>
            <a:ext cx="54104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চার্লস ব্যবেজের স্বপ্ন পূরণে অগ্রনী ভূমিকা পালন করেন। বিখ্যাত কবি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লর্ড বায়রনের কন্যা। 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* সর্ব প্রথম প্রোগ্রামের ধারনা তিনিই দেন।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2800" y="381000"/>
            <a:ext cx="53447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১৮৩১-১৮৭৯ তড়িৎ ও চৌম্বক বলকে একত্র করে তড়িৎ চৌম্বকীয়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বলের ধারনা প্রকাশ করেন।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তার এ ধারনা থেকে বিনা তারে বার্তা প্রেরণের একটি সম্ভাবনার দ্বার 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উন্মোচিত হয়।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0" y="152400"/>
            <a:ext cx="2649152" cy="2590800"/>
            <a:chOff x="0" y="152400"/>
            <a:chExt cx="2649152" cy="2590800"/>
          </a:xfrm>
        </p:grpSpPr>
        <p:pic>
          <p:nvPicPr>
            <p:cNvPr id="4" name="Picture 3" descr="maxoe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52400"/>
              <a:ext cx="2649152" cy="25908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52400" y="2057400"/>
              <a:ext cx="23759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rPr>
                <a:t>জেমস ক্লার্ক ম্যাক্সওয়েল</a:t>
              </a:r>
              <a:endPara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52400" y="3352800"/>
            <a:ext cx="2514600" cy="2964070"/>
            <a:chOff x="152400" y="3352800"/>
            <a:chExt cx="2514600" cy="2964070"/>
          </a:xfrm>
        </p:grpSpPr>
        <p:pic>
          <p:nvPicPr>
            <p:cNvPr id="7" name="Picture 6" descr="jogodis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3352800"/>
              <a:ext cx="2514600" cy="296407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01422" y="5715000"/>
              <a:ext cx="16321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rPr>
                <a:t>জগদীশ চন্দ্র বসু</a:t>
              </a:r>
              <a:endPara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895600" y="3962400"/>
            <a:ext cx="58576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(১৮৫৮-১৯৩৭) জগদীশ চন্দ্র বসু ১৮৯৫ সালে অতিক্ষুদ্র তরঙ্গ ব্যবহার করে</a:t>
            </a: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তথ্য প্রেরণে সক্ষম হন। গাছের যে প্রাণ আছেই তিনিই প্রথম প্রমান করেন।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81400" y="1066800"/>
            <a:ext cx="4839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* ১৯৭১ সালে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IP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Internet Protocol)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ব্যবহার করে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Arpanet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ইলেকট্রনিক মাধ্যমে 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পত্রালাপের সূচনা করেন।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* তিনিই প্রথম ই-মেইল সিস্টেম চালু করেন।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28600" y="228600"/>
            <a:ext cx="2670924" cy="3103418"/>
            <a:chOff x="228600" y="228600"/>
            <a:chExt cx="2670924" cy="3103418"/>
          </a:xfrm>
        </p:grpSpPr>
        <p:pic>
          <p:nvPicPr>
            <p:cNvPr id="4" name="Picture 3" descr="samuel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228600"/>
              <a:ext cx="2667000" cy="310341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28600" y="2819400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রেমন্ড স্যামুয়েল টমিলনসন</a:t>
              </a:r>
              <a:endParaRPr lang="en-US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7" name="Picture 6" descr="timoth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581400"/>
            <a:ext cx="3028950" cy="15144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29000" y="3657600"/>
            <a:ext cx="518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*১৯৮৯ সালে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http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hyper text transfer 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Protocol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ব্যবহার করে তথ্য আদান প্রদানের ব্যবস্থা করা হয়। </a:t>
            </a:r>
          </a:p>
          <a:p>
            <a:pPr>
              <a:buFont typeface="Arial" charset="0"/>
              <a:buChar char="•"/>
            </a:pP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স্যার টিমোথী তখন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(www)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জনক হিসাবে পরিচিত লাভ করেন।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326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উপস্থাপনায়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একক কাজ</vt:lpstr>
      <vt:lpstr>জোড়ায় কাজ</vt:lpstr>
      <vt:lpstr>দলীয় কাজ</vt:lpstr>
      <vt:lpstr>মূল্যায়ন</vt:lpstr>
      <vt:lpstr>বাড়ীর কাজ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Rokon</dc:creator>
  <cp:lastModifiedBy>Rokon</cp:lastModifiedBy>
  <cp:revision>30</cp:revision>
  <dcterms:created xsi:type="dcterms:W3CDTF">2015-01-06T15:21:14Z</dcterms:created>
  <dcterms:modified xsi:type="dcterms:W3CDTF">2015-01-07T00:38:19Z</dcterms:modified>
</cp:coreProperties>
</file>